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4"/>
  </p:notesMasterIdLst>
  <p:sldIdLst>
    <p:sldId id="256" r:id="rId2"/>
    <p:sldId id="257" r:id="rId3"/>
    <p:sldId id="259" r:id="rId4"/>
    <p:sldId id="261" r:id="rId5"/>
    <p:sldId id="300" r:id="rId6"/>
    <p:sldId id="301" r:id="rId7"/>
    <p:sldId id="302" r:id="rId8"/>
    <p:sldId id="303" r:id="rId9"/>
    <p:sldId id="304" r:id="rId10"/>
    <p:sldId id="305" r:id="rId11"/>
    <p:sldId id="306" r:id="rId12"/>
    <p:sldId id="307" r:id="rId13"/>
  </p:sldIdLst>
  <p:sldSz cx="9144000" cy="5143500" type="screen16x9"/>
  <p:notesSz cx="6858000" cy="9144000"/>
  <p:embeddedFontLst>
    <p:embeddedFont>
      <p:font typeface="Germania One" panose="020B0700020200000000" pitchFamily="34" charset="0"/>
      <p:regular r:id="rId15"/>
    </p:embeddedFont>
    <p:embeddedFont>
      <p:font typeface="Montserrat" panose="02000000000000000000" pitchFamily="2" charset="0"/>
      <p:regular r:id="rId16"/>
      <p:bold r:id="rId17"/>
      <p:italic r:id="rId18"/>
      <p:boldItalic r:id="rId19"/>
    </p:embeddedFont>
    <p:embeddedFont>
      <p:font typeface="Montserrat Medium"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904563-8DE8-4D8E-BA74-183B86321EED}">
  <a:tblStyle styleId="{5C904563-8DE8-4D8E-BA74-183B86321E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75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4.fntdata" /><Relationship Id="rId26"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font" Target="fonts/font7.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3.fntdata" /><Relationship Id="rId25"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font" Target="fonts/font2.fntdata" /><Relationship Id="rId20" Type="http://schemas.openxmlformats.org/officeDocument/2006/relationships/font" Target="fonts/font6.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font" Target="fonts/font1.fntdata" /><Relationship Id="rId23" Type="http://schemas.openxmlformats.org/officeDocument/2006/relationships/font" Target="fonts/font9.fntdata" /><Relationship Id="rId10" Type="http://schemas.openxmlformats.org/officeDocument/2006/relationships/slide" Target="slides/slide9.xml" /><Relationship Id="rId19" Type="http://schemas.openxmlformats.org/officeDocument/2006/relationships/font" Target="fonts/font5.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 Id="rId22" Type="http://schemas.openxmlformats.org/officeDocument/2006/relationships/font" Target="fonts/font8.fntdata" /><Relationship Id="rId27"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22715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e40af83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0e40af83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f15a0c13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f15a0c13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f5046c90f3_0_2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f5046c90f3_0_2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9000"/>
          </a:blip>
          <a:stretch>
            <a:fillRect/>
          </a:stretch>
        </p:blipFill>
        <p:spPr>
          <a:xfrm>
            <a:off x="0" y="-25060"/>
            <a:ext cx="9144003" cy="5134572"/>
          </a:xfrm>
          <a:prstGeom prst="rect">
            <a:avLst/>
          </a:prstGeom>
          <a:noFill/>
          <a:ln>
            <a:noFill/>
          </a:ln>
        </p:spPr>
      </p:pic>
      <p:grpSp>
        <p:nvGrpSpPr>
          <p:cNvPr id="10" name="Google Shape;10;p2"/>
          <p:cNvGrpSpPr/>
          <p:nvPr/>
        </p:nvGrpSpPr>
        <p:grpSpPr>
          <a:xfrm>
            <a:off x="8626663" y="164251"/>
            <a:ext cx="288769" cy="299030"/>
            <a:chOff x="6532452" y="2680030"/>
            <a:chExt cx="133399" cy="138133"/>
          </a:xfrm>
        </p:grpSpPr>
        <p:sp>
          <p:nvSpPr>
            <p:cNvPr id="11" name="Google Shape;11;p2"/>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 name="Google Shape;21;p2"/>
          <p:cNvCxnSpPr/>
          <p:nvPr/>
        </p:nvCxnSpPr>
        <p:spPr>
          <a:xfrm>
            <a:off x="713250" y="313775"/>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22" name="Google Shape;22;p2"/>
          <p:cNvGrpSpPr/>
          <p:nvPr/>
        </p:nvGrpSpPr>
        <p:grpSpPr>
          <a:xfrm>
            <a:off x="228563" y="164263"/>
            <a:ext cx="288769" cy="299030"/>
            <a:chOff x="6532452" y="2680030"/>
            <a:chExt cx="133399" cy="138133"/>
          </a:xfrm>
        </p:grpSpPr>
        <p:sp>
          <p:nvSpPr>
            <p:cNvPr id="23" name="Google Shape;23;p2"/>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8626638" y="4675626"/>
            <a:ext cx="288769" cy="299030"/>
            <a:chOff x="6532452" y="2680030"/>
            <a:chExt cx="133399" cy="138133"/>
          </a:xfrm>
        </p:grpSpPr>
        <p:sp>
          <p:nvSpPr>
            <p:cNvPr id="34" name="Google Shape;34;p2"/>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713225" y="4825150"/>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45" name="Google Shape;45;p2"/>
          <p:cNvGrpSpPr/>
          <p:nvPr/>
        </p:nvGrpSpPr>
        <p:grpSpPr>
          <a:xfrm>
            <a:off x="228538" y="4675638"/>
            <a:ext cx="288769" cy="299030"/>
            <a:chOff x="6532452" y="2680030"/>
            <a:chExt cx="133399" cy="138133"/>
          </a:xfrm>
        </p:grpSpPr>
        <p:sp>
          <p:nvSpPr>
            <p:cNvPr id="46" name="Google Shape;46;p2"/>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2"/>
          <p:cNvSpPr txBox="1">
            <a:spLocks noGrp="1"/>
          </p:cNvSpPr>
          <p:nvPr>
            <p:ph type="ctrTitle"/>
          </p:nvPr>
        </p:nvSpPr>
        <p:spPr>
          <a:xfrm>
            <a:off x="713250" y="1199538"/>
            <a:ext cx="4014000" cy="1920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Font typeface="Montserrat ExtraBold"/>
              <a:buNone/>
              <a:defRPr sz="54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7" name="Google Shape;57;p2"/>
          <p:cNvSpPr txBox="1">
            <a:spLocks noGrp="1"/>
          </p:cNvSpPr>
          <p:nvPr>
            <p:ph type="subTitle" idx="1"/>
          </p:nvPr>
        </p:nvSpPr>
        <p:spPr>
          <a:xfrm>
            <a:off x="713250" y="3432163"/>
            <a:ext cx="2958600" cy="5118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pic>
        <p:nvPicPr>
          <p:cNvPr id="110" name="Google Shape;110;p4"/>
          <p:cNvPicPr preferRelativeResize="0"/>
          <p:nvPr/>
        </p:nvPicPr>
        <p:blipFill>
          <a:blip r:embed="rId2">
            <a:alphaModFix amt="29000"/>
          </a:blip>
          <a:stretch>
            <a:fillRect/>
          </a:stretch>
        </p:blipFill>
        <p:spPr>
          <a:xfrm>
            <a:off x="0" y="-25060"/>
            <a:ext cx="9144003" cy="5134572"/>
          </a:xfrm>
          <a:prstGeom prst="rect">
            <a:avLst/>
          </a:prstGeom>
          <a:noFill/>
          <a:ln>
            <a:noFill/>
          </a:ln>
        </p:spPr>
      </p:pic>
      <p:grpSp>
        <p:nvGrpSpPr>
          <p:cNvPr id="111" name="Google Shape;111;p4"/>
          <p:cNvGrpSpPr/>
          <p:nvPr/>
        </p:nvGrpSpPr>
        <p:grpSpPr>
          <a:xfrm>
            <a:off x="8626663" y="164251"/>
            <a:ext cx="288769" cy="299030"/>
            <a:chOff x="6532452" y="2680030"/>
            <a:chExt cx="133399" cy="138133"/>
          </a:xfrm>
        </p:grpSpPr>
        <p:sp>
          <p:nvSpPr>
            <p:cNvPr id="112" name="Google Shape;112;p4"/>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2" name="Google Shape;122;p4"/>
          <p:cNvCxnSpPr/>
          <p:nvPr/>
        </p:nvCxnSpPr>
        <p:spPr>
          <a:xfrm>
            <a:off x="713250" y="313775"/>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123" name="Google Shape;123;p4"/>
          <p:cNvGrpSpPr/>
          <p:nvPr/>
        </p:nvGrpSpPr>
        <p:grpSpPr>
          <a:xfrm>
            <a:off x="228563" y="164263"/>
            <a:ext cx="288769" cy="299030"/>
            <a:chOff x="6532452" y="2680030"/>
            <a:chExt cx="133399" cy="138133"/>
          </a:xfrm>
        </p:grpSpPr>
        <p:sp>
          <p:nvSpPr>
            <p:cNvPr id="124" name="Google Shape;124;p4"/>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4"/>
          <p:cNvGrpSpPr/>
          <p:nvPr/>
        </p:nvGrpSpPr>
        <p:grpSpPr>
          <a:xfrm>
            <a:off x="8626638" y="4675626"/>
            <a:ext cx="288769" cy="299030"/>
            <a:chOff x="6532452" y="2680030"/>
            <a:chExt cx="133399" cy="138133"/>
          </a:xfrm>
        </p:grpSpPr>
        <p:sp>
          <p:nvSpPr>
            <p:cNvPr id="135" name="Google Shape;135;p4"/>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5" name="Google Shape;145;p4"/>
          <p:cNvCxnSpPr/>
          <p:nvPr/>
        </p:nvCxnSpPr>
        <p:spPr>
          <a:xfrm>
            <a:off x="713225" y="4825150"/>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146" name="Google Shape;146;p4"/>
          <p:cNvGrpSpPr/>
          <p:nvPr/>
        </p:nvGrpSpPr>
        <p:grpSpPr>
          <a:xfrm>
            <a:off x="228538" y="4675638"/>
            <a:ext cx="288769" cy="299030"/>
            <a:chOff x="6532452" y="2680030"/>
            <a:chExt cx="133399" cy="138133"/>
          </a:xfrm>
        </p:grpSpPr>
        <p:sp>
          <p:nvSpPr>
            <p:cNvPr id="147" name="Google Shape;147;p4"/>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4"/>
          <p:cNvSpPr txBox="1">
            <a:spLocks noGrp="1"/>
          </p:cNvSpPr>
          <p:nvPr>
            <p:ph type="title"/>
          </p:nvPr>
        </p:nvSpPr>
        <p:spPr>
          <a:xfrm>
            <a:off x="720000" y="539500"/>
            <a:ext cx="77040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600"/>
              <a:buFont typeface="Montserrat ExtraBold"/>
              <a:buNone/>
              <a:defRPr b="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58" name="Google Shape;158;p4"/>
          <p:cNvSpPr txBox="1">
            <a:spLocks noGrp="1"/>
          </p:cNvSpPr>
          <p:nvPr>
            <p:ph type="body" idx="1"/>
          </p:nvPr>
        </p:nvSpPr>
        <p:spPr>
          <a:xfrm>
            <a:off x="720000" y="1112200"/>
            <a:ext cx="7704000" cy="3475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AutoNum type="arabicPeriod"/>
              <a:defRPr sz="115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2"/>
        <p:cNvGrpSpPr/>
        <p:nvPr/>
      </p:nvGrpSpPr>
      <p:grpSpPr>
        <a:xfrm>
          <a:off x="0" y="0"/>
          <a:ext cx="0" cy="0"/>
          <a:chOff x="0" y="0"/>
          <a:chExt cx="0" cy="0"/>
        </a:xfrm>
      </p:grpSpPr>
      <p:pic>
        <p:nvPicPr>
          <p:cNvPr id="213" name="Google Shape;213;p6"/>
          <p:cNvPicPr preferRelativeResize="0"/>
          <p:nvPr/>
        </p:nvPicPr>
        <p:blipFill>
          <a:blip r:embed="rId2">
            <a:alphaModFix amt="29000"/>
          </a:blip>
          <a:stretch>
            <a:fillRect/>
          </a:stretch>
        </p:blipFill>
        <p:spPr>
          <a:xfrm>
            <a:off x="0" y="-25060"/>
            <a:ext cx="9144003" cy="5134572"/>
          </a:xfrm>
          <a:prstGeom prst="rect">
            <a:avLst/>
          </a:prstGeom>
          <a:noFill/>
          <a:ln>
            <a:noFill/>
          </a:ln>
        </p:spPr>
      </p:pic>
      <p:grpSp>
        <p:nvGrpSpPr>
          <p:cNvPr id="214" name="Google Shape;214;p6"/>
          <p:cNvGrpSpPr/>
          <p:nvPr/>
        </p:nvGrpSpPr>
        <p:grpSpPr>
          <a:xfrm>
            <a:off x="8626663" y="164251"/>
            <a:ext cx="288769" cy="299030"/>
            <a:chOff x="6532452" y="2680030"/>
            <a:chExt cx="133399" cy="138133"/>
          </a:xfrm>
        </p:grpSpPr>
        <p:sp>
          <p:nvSpPr>
            <p:cNvPr id="215" name="Google Shape;215;p6"/>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5" name="Google Shape;225;p6"/>
          <p:cNvCxnSpPr/>
          <p:nvPr/>
        </p:nvCxnSpPr>
        <p:spPr>
          <a:xfrm>
            <a:off x="713250" y="313775"/>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226" name="Google Shape;226;p6"/>
          <p:cNvGrpSpPr/>
          <p:nvPr/>
        </p:nvGrpSpPr>
        <p:grpSpPr>
          <a:xfrm>
            <a:off x="228563" y="164263"/>
            <a:ext cx="288769" cy="299030"/>
            <a:chOff x="6532452" y="2680030"/>
            <a:chExt cx="133399" cy="138133"/>
          </a:xfrm>
        </p:grpSpPr>
        <p:sp>
          <p:nvSpPr>
            <p:cNvPr id="227" name="Google Shape;227;p6"/>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6"/>
          <p:cNvGrpSpPr/>
          <p:nvPr/>
        </p:nvGrpSpPr>
        <p:grpSpPr>
          <a:xfrm>
            <a:off x="8626638" y="4675626"/>
            <a:ext cx="288769" cy="299030"/>
            <a:chOff x="6532452" y="2680030"/>
            <a:chExt cx="133399" cy="138133"/>
          </a:xfrm>
        </p:grpSpPr>
        <p:sp>
          <p:nvSpPr>
            <p:cNvPr id="238" name="Google Shape;238;p6"/>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8" name="Google Shape;248;p6"/>
          <p:cNvCxnSpPr/>
          <p:nvPr/>
        </p:nvCxnSpPr>
        <p:spPr>
          <a:xfrm>
            <a:off x="713225" y="4825150"/>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249" name="Google Shape;249;p6"/>
          <p:cNvGrpSpPr/>
          <p:nvPr/>
        </p:nvGrpSpPr>
        <p:grpSpPr>
          <a:xfrm>
            <a:off x="228538" y="4675638"/>
            <a:ext cx="288769" cy="299030"/>
            <a:chOff x="6532452" y="2680030"/>
            <a:chExt cx="133399" cy="138133"/>
          </a:xfrm>
        </p:grpSpPr>
        <p:sp>
          <p:nvSpPr>
            <p:cNvPr id="250" name="Google Shape;250;p6"/>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6"/>
          <p:cNvSpPr txBox="1">
            <a:spLocks noGrp="1"/>
          </p:cNvSpPr>
          <p:nvPr>
            <p:ph type="title"/>
          </p:nvPr>
        </p:nvSpPr>
        <p:spPr>
          <a:xfrm>
            <a:off x="720000" y="539500"/>
            <a:ext cx="77040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0"/>
        <p:cNvGrpSpPr/>
        <p:nvPr/>
      </p:nvGrpSpPr>
      <p:grpSpPr>
        <a:xfrm>
          <a:off x="0" y="0"/>
          <a:ext cx="0" cy="0"/>
          <a:chOff x="0" y="0"/>
          <a:chExt cx="0" cy="0"/>
        </a:xfrm>
      </p:grpSpPr>
      <p:pic>
        <p:nvPicPr>
          <p:cNvPr id="361" name="Google Shape;361;p9"/>
          <p:cNvPicPr preferRelativeResize="0"/>
          <p:nvPr/>
        </p:nvPicPr>
        <p:blipFill>
          <a:blip r:embed="rId2">
            <a:alphaModFix amt="29000"/>
          </a:blip>
          <a:stretch>
            <a:fillRect/>
          </a:stretch>
        </p:blipFill>
        <p:spPr>
          <a:xfrm>
            <a:off x="0" y="-25060"/>
            <a:ext cx="9144003" cy="5134572"/>
          </a:xfrm>
          <a:prstGeom prst="rect">
            <a:avLst/>
          </a:prstGeom>
          <a:noFill/>
          <a:ln>
            <a:noFill/>
          </a:ln>
        </p:spPr>
      </p:pic>
      <p:grpSp>
        <p:nvGrpSpPr>
          <p:cNvPr id="362" name="Google Shape;362;p9"/>
          <p:cNvGrpSpPr/>
          <p:nvPr/>
        </p:nvGrpSpPr>
        <p:grpSpPr>
          <a:xfrm>
            <a:off x="8626663" y="164251"/>
            <a:ext cx="288769" cy="299030"/>
            <a:chOff x="6532452" y="2680030"/>
            <a:chExt cx="133399" cy="138133"/>
          </a:xfrm>
        </p:grpSpPr>
        <p:sp>
          <p:nvSpPr>
            <p:cNvPr id="363" name="Google Shape;363;p9"/>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3" name="Google Shape;373;p9"/>
          <p:cNvCxnSpPr/>
          <p:nvPr/>
        </p:nvCxnSpPr>
        <p:spPr>
          <a:xfrm>
            <a:off x="713250" y="313775"/>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374" name="Google Shape;374;p9"/>
          <p:cNvGrpSpPr/>
          <p:nvPr/>
        </p:nvGrpSpPr>
        <p:grpSpPr>
          <a:xfrm>
            <a:off x="228563" y="164263"/>
            <a:ext cx="288769" cy="299030"/>
            <a:chOff x="6532452" y="2680030"/>
            <a:chExt cx="133399" cy="138133"/>
          </a:xfrm>
        </p:grpSpPr>
        <p:sp>
          <p:nvSpPr>
            <p:cNvPr id="375" name="Google Shape;375;p9"/>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9"/>
          <p:cNvGrpSpPr/>
          <p:nvPr/>
        </p:nvGrpSpPr>
        <p:grpSpPr>
          <a:xfrm>
            <a:off x="8626638" y="4675626"/>
            <a:ext cx="288769" cy="299030"/>
            <a:chOff x="6532452" y="2680030"/>
            <a:chExt cx="133399" cy="138133"/>
          </a:xfrm>
        </p:grpSpPr>
        <p:sp>
          <p:nvSpPr>
            <p:cNvPr id="386" name="Google Shape;386;p9"/>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6" name="Google Shape;396;p9"/>
          <p:cNvCxnSpPr/>
          <p:nvPr/>
        </p:nvCxnSpPr>
        <p:spPr>
          <a:xfrm>
            <a:off x="713225" y="4825150"/>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397" name="Google Shape;397;p9"/>
          <p:cNvGrpSpPr/>
          <p:nvPr/>
        </p:nvGrpSpPr>
        <p:grpSpPr>
          <a:xfrm>
            <a:off x="228538" y="4675638"/>
            <a:ext cx="288769" cy="299030"/>
            <a:chOff x="6532452" y="2680030"/>
            <a:chExt cx="133399" cy="138133"/>
          </a:xfrm>
        </p:grpSpPr>
        <p:sp>
          <p:nvSpPr>
            <p:cNvPr id="398" name="Google Shape;398;p9"/>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9"/>
          <p:cNvSpPr txBox="1">
            <a:spLocks noGrp="1"/>
          </p:cNvSpPr>
          <p:nvPr>
            <p:ph type="subTitle" idx="1"/>
          </p:nvPr>
        </p:nvSpPr>
        <p:spPr>
          <a:xfrm>
            <a:off x="713225" y="2033400"/>
            <a:ext cx="4088400" cy="164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9" name="Google Shape;409;p9"/>
          <p:cNvSpPr txBox="1">
            <a:spLocks noGrp="1"/>
          </p:cNvSpPr>
          <p:nvPr>
            <p:ph type="title"/>
          </p:nvPr>
        </p:nvSpPr>
        <p:spPr>
          <a:xfrm>
            <a:off x="713225" y="1460700"/>
            <a:ext cx="40884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600"/>
              <a:buNone/>
              <a:defRPr sz="4000" b="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6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525"/>
        <p:cNvGrpSpPr/>
        <p:nvPr/>
      </p:nvGrpSpPr>
      <p:grpSpPr>
        <a:xfrm>
          <a:off x="0" y="0"/>
          <a:ext cx="0" cy="0"/>
          <a:chOff x="0" y="0"/>
          <a:chExt cx="0" cy="0"/>
        </a:xfrm>
      </p:grpSpPr>
      <p:pic>
        <p:nvPicPr>
          <p:cNvPr id="526" name="Google Shape;526;p14"/>
          <p:cNvPicPr preferRelativeResize="0"/>
          <p:nvPr/>
        </p:nvPicPr>
        <p:blipFill>
          <a:blip r:embed="rId2">
            <a:alphaModFix amt="29000"/>
          </a:blip>
          <a:stretch>
            <a:fillRect/>
          </a:stretch>
        </p:blipFill>
        <p:spPr>
          <a:xfrm>
            <a:off x="0" y="-25060"/>
            <a:ext cx="9144003" cy="5134572"/>
          </a:xfrm>
          <a:prstGeom prst="rect">
            <a:avLst/>
          </a:prstGeom>
          <a:noFill/>
          <a:ln>
            <a:noFill/>
          </a:ln>
        </p:spPr>
      </p:pic>
      <p:grpSp>
        <p:nvGrpSpPr>
          <p:cNvPr id="527" name="Google Shape;527;p14"/>
          <p:cNvGrpSpPr/>
          <p:nvPr/>
        </p:nvGrpSpPr>
        <p:grpSpPr>
          <a:xfrm>
            <a:off x="8626663" y="164251"/>
            <a:ext cx="288769" cy="299030"/>
            <a:chOff x="6532452" y="2680030"/>
            <a:chExt cx="133399" cy="138133"/>
          </a:xfrm>
        </p:grpSpPr>
        <p:sp>
          <p:nvSpPr>
            <p:cNvPr id="528" name="Google Shape;528;p14"/>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4"/>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4"/>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4"/>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4"/>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4"/>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4"/>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4"/>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8" name="Google Shape;538;p14"/>
          <p:cNvCxnSpPr/>
          <p:nvPr/>
        </p:nvCxnSpPr>
        <p:spPr>
          <a:xfrm>
            <a:off x="713250" y="313775"/>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539" name="Google Shape;539;p14"/>
          <p:cNvGrpSpPr/>
          <p:nvPr/>
        </p:nvGrpSpPr>
        <p:grpSpPr>
          <a:xfrm>
            <a:off x="228563" y="164263"/>
            <a:ext cx="288769" cy="299030"/>
            <a:chOff x="6532452" y="2680030"/>
            <a:chExt cx="133399" cy="138133"/>
          </a:xfrm>
        </p:grpSpPr>
        <p:sp>
          <p:nvSpPr>
            <p:cNvPr id="540" name="Google Shape;540;p14"/>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4"/>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4"/>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4"/>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4"/>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4"/>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4"/>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4"/>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14"/>
          <p:cNvGrpSpPr/>
          <p:nvPr/>
        </p:nvGrpSpPr>
        <p:grpSpPr>
          <a:xfrm>
            <a:off x="8626638" y="4675626"/>
            <a:ext cx="288769" cy="299030"/>
            <a:chOff x="6532452" y="2680030"/>
            <a:chExt cx="133399" cy="138133"/>
          </a:xfrm>
        </p:grpSpPr>
        <p:sp>
          <p:nvSpPr>
            <p:cNvPr id="551" name="Google Shape;551;p14"/>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4"/>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4"/>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4"/>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4"/>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4"/>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4"/>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4"/>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4"/>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1" name="Google Shape;561;p14"/>
          <p:cNvCxnSpPr/>
          <p:nvPr/>
        </p:nvCxnSpPr>
        <p:spPr>
          <a:xfrm>
            <a:off x="713225" y="4825150"/>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562" name="Google Shape;562;p14"/>
          <p:cNvGrpSpPr/>
          <p:nvPr/>
        </p:nvGrpSpPr>
        <p:grpSpPr>
          <a:xfrm>
            <a:off x="228538" y="4675638"/>
            <a:ext cx="288769" cy="299030"/>
            <a:chOff x="6532452" y="2680030"/>
            <a:chExt cx="133399" cy="138133"/>
          </a:xfrm>
        </p:grpSpPr>
        <p:sp>
          <p:nvSpPr>
            <p:cNvPr id="563" name="Google Shape;563;p14"/>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14"/>
          <p:cNvSpPr txBox="1">
            <a:spLocks noGrp="1"/>
          </p:cNvSpPr>
          <p:nvPr>
            <p:ph type="title"/>
          </p:nvPr>
        </p:nvSpPr>
        <p:spPr>
          <a:xfrm>
            <a:off x="2010600" y="3406574"/>
            <a:ext cx="5123100" cy="43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2400" b="0"/>
            </a:lvl1pPr>
            <a:lvl2pPr lvl="1" algn="ctr" rtl="0">
              <a:spcBef>
                <a:spcPts val="0"/>
              </a:spcBef>
              <a:spcAft>
                <a:spcPts val="0"/>
              </a:spcAft>
              <a:buNone/>
              <a:defRPr sz="2400" b="0"/>
            </a:lvl2pPr>
            <a:lvl3pPr lvl="2" algn="ctr" rtl="0">
              <a:spcBef>
                <a:spcPts val="0"/>
              </a:spcBef>
              <a:spcAft>
                <a:spcPts val="0"/>
              </a:spcAft>
              <a:buNone/>
              <a:defRPr sz="2400" b="0"/>
            </a:lvl3pPr>
            <a:lvl4pPr lvl="3" algn="ctr" rtl="0">
              <a:spcBef>
                <a:spcPts val="0"/>
              </a:spcBef>
              <a:spcAft>
                <a:spcPts val="0"/>
              </a:spcAft>
              <a:buNone/>
              <a:defRPr sz="2400" b="0"/>
            </a:lvl4pPr>
            <a:lvl5pPr lvl="4" algn="ctr" rtl="0">
              <a:spcBef>
                <a:spcPts val="0"/>
              </a:spcBef>
              <a:spcAft>
                <a:spcPts val="0"/>
              </a:spcAft>
              <a:buNone/>
              <a:defRPr sz="2400" b="0"/>
            </a:lvl5pPr>
            <a:lvl6pPr lvl="5" algn="ctr" rtl="0">
              <a:spcBef>
                <a:spcPts val="0"/>
              </a:spcBef>
              <a:spcAft>
                <a:spcPts val="0"/>
              </a:spcAft>
              <a:buNone/>
              <a:defRPr sz="2400" b="0"/>
            </a:lvl6pPr>
            <a:lvl7pPr lvl="6" algn="ctr" rtl="0">
              <a:spcBef>
                <a:spcPts val="0"/>
              </a:spcBef>
              <a:spcAft>
                <a:spcPts val="0"/>
              </a:spcAft>
              <a:buNone/>
              <a:defRPr sz="2400" b="0"/>
            </a:lvl7pPr>
            <a:lvl8pPr lvl="7" algn="ctr" rtl="0">
              <a:spcBef>
                <a:spcPts val="0"/>
              </a:spcBef>
              <a:spcAft>
                <a:spcPts val="0"/>
              </a:spcAft>
              <a:buNone/>
              <a:defRPr sz="2400" b="0"/>
            </a:lvl8pPr>
            <a:lvl9pPr lvl="8" algn="ctr" rtl="0">
              <a:spcBef>
                <a:spcPts val="0"/>
              </a:spcBef>
              <a:spcAft>
                <a:spcPts val="0"/>
              </a:spcAft>
              <a:buNone/>
              <a:defRPr sz="2400" b="0"/>
            </a:lvl9pPr>
          </a:lstStyle>
          <a:p>
            <a:endParaRPr/>
          </a:p>
        </p:txBody>
      </p:sp>
      <p:sp>
        <p:nvSpPr>
          <p:cNvPr id="574" name="Google Shape;574;p14"/>
          <p:cNvSpPr txBox="1">
            <a:spLocks noGrp="1"/>
          </p:cNvSpPr>
          <p:nvPr>
            <p:ph type="subTitle" idx="1"/>
          </p:nvPr>
        </p:nvSpPr>
        <p:spPr>
          <a:xfrm>
            <a:off x="2010300" y="1543224"/>
            <a:ext cx="5123100" cy="17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957"/>
        <p:cNvGrpSpPr/>
        <p:nvPr/>
      </p:nvGrpSpPr>
      <p:grpSpPr>
        <a:xfrm>
          <a:off x="0" y="0"/>
          <a:ext cx="0" cy="0"/>
          <a:chOff x="0" y="0"/>
          <a:chExt cx="0" cy="0"/>
        </a:xfrm>
      </p:grpSpPr>
      <p:pic>
        <p:nvPicPr>
          <p:cNvPr id="958" name="Google Shape;958;p22"/>
          <p:cNvPicPr preferRelativeResize="0"/>
          <p:nvPr/>
        </p:nvPicPr>
        <p:blipFill>
          <a:blip r:embed="rId2">
            <a:alphaModFix amt="29000"/>
          </a:blip>
          <a:stretch>
            <a:fillRect/>
          </a:stretch>
        </p:blipFill>
        <p:spPr>
          <a:xfrm>
            <a:off x="0" y="-25060"/>
            <a:ext cx="9144003" cy="5134572"/>
          </a:xfrm>
          <a:prstGeom prst="rect">
            <a:avLst/>
          </a:prstGeom>
          <a:noFill/>
          <a:ln>
            <a:noFill/>
          </a:ln>
        </p:spPr>
      </p:pic>
      <p:grpSp>
        <p:nvGrpSpPr>
          <p:cNvPr id="959" name="Google Shape;959;p22"/>
          <p:cNvGrpSpPr/>
          <p:nvPr/>
        </p:nvGrpSpPr>
        <p:grpSpPr>
          <a:xfrm>
            <a:off x="8626663" y="164251"/>
            <a:ext cx="288769" cy="299030"/>
            <a:chOff x="6532452" y="2680030"/>
            <a:chExt cx="133399" cy="138133"/>
          </a:xfrm>
        </p:grpSpPr>
        <p:sp>
          <p:nvSpPr>
            <p:cNvPr id="960" name="Google Shape;960;p22"/>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2"/>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2"/>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2"/>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2"/>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2"/>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2"/>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2"/>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2"/>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2"/>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0" name="Google Shape;970;p22"/>
          <p:cNvCxnSpPr/>
          <p:nvPr/>
        </p:nvCxnSpPr>
        <p:spPr>
          <a:xfrm>
            <a:off x="713250" y="313775"/>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971" name="Google Shape;971;p22"/>
          <p:cNvGrpSpPr/>
          <p:nvPr/>
        </p:nvGrpSpPr>
        <p:grpSpPr>
          <a:xfrm>
            <a:off x="228563" y="164263"/>
            <a:ext cx="288769" cy="299030"/>
            <a:chOff x="6532452" y="2680030"/>
            <a:chExt cx="133399" cy="138133"/>
          </a:xfrm>
        </p:grpSpPr>
        <p:sp>
          <p:nvSpPr>
            <p:cNvPr id="972" name="Google Shape;972;p22"/>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2"/>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2"/>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2"/>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2"/>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2"/>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2"/>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2"/>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2"/>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2"/>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22"/>
          <p:cNvGrpSpPr/>
          <p:nvPr/>
        </p:nvGrpSpPr>
        <p:grpSpPr>
          <a:xfrm>
            <a:off x="8626638" y="4675626"/>
            <a:ext cx="288769" cy="299030"/>
            <a:chOff x="6532452" y="2680030"/>
            <a:chExt cx="133399" cy="138133"/>
          </a:xfrm>
        </p:grpSpPr>
        <p:sp>
          <p:nvSpPr>
            <p:cNvPr id="983" name="Google Shape;983;p22"/>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2"/>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2"/>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2"/>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2"/>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2"/>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2"/>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2"/>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2"/>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2"/>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3" name="Google Shape;993;p22"/>
          <p:cNvCxnSpPr/>
          <p:nvPr/>
        </p:nvCxnSpPr>
        <p:spPr>
          <a:xfrm>
            <a:off x="713225" y="4825150"/>
            <a:ext cx="7717500" cy="0"/>
          </a:xfrm>
          <a:prstGeom prst="straightConnector1">
            <a:avLst/>
          </a:prstGeom>
          <a:noFill/>
          <a:ln w="38100" cap="flat" cmpd="sng">
            <a:solidFill>
              <a:schemeClr val="dk2"/>
            </a:solidFill>
            <a:prstDash val="solid"/>
            <a:round/>
            <a:headEnd type="none" w="med" len="med"/>
            <a:tailEnd type="none" w="med" len="med"/>
          </a:ln>
        </p:spPr>
      </p:cxnSp>
      <p:grpSp>
        <p:nvGrpSpPr>
          <p:cNvPr id="994" name="Google Shape;994;p22"/>
          <p:cNvGrpSpPr/>
          <p:nvPr/>
        </p:nvGrpSpPr>
        <p:grpSpPr>
          <a:xfrm>
            <a:off x="228538" y="4675638"/>
            <a:ext cx="288769" cy="299030"/>
            <a:chOff x="6532452" y="2680030"/>
            <a:chExt cx="133399" cy="138133"/>
          </a:xfrm>
        </p:grpSpPr>
        <p:sp>
          <p:nvSpPr>
            <p:cNvPr id="995" name="Google Shape;995;p22"/>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2"/>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2"/>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2"/>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2"/>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2"/>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2"/>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2"/>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2"/>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2"/>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5">
    <p:bg>
      <p:bgPr>
        <a:solidFill>
          <a:schemeClr val="dk2"/>
        </a:solidFill>
        <a:effectLst/>
      </p:bgPr>
    </p:bg>
    <p:spTree>
      <p:nvGrpSpPr>
        <p:cNvPr id="1" name="Shape 1005"/>
        <p:cNvGrpSpPr/>
        <p:nvPr/>
      </p:nvGrpSpPr>
      <p:grpSpPr>
        <a:xfrm>
          <a:off x="0" y="0"/>
          <a:ext cx="0" cy="0"/>
          <a:chOff x="0" y="0"/>
          <a:chExt cx="0" cy="0"/>
        </a:xfrm>
      </p:grpSpPr>
      <p:pic>
        <p:nvPicPr>
          <p:cNvPr id="1006" name="Google Shape;1006;p23"/>
          <p:cNvPicPr preferRelativeResize="0"/>
          <p:nvPr/>
        </p:nvPicPr>
        <p:blipFill>
          <a:blip r:embed="rId2">
            <a:alphaModFix amt="29000"/>
          </a:blip>
          <a:stretch>
            <a:fillRect/>
          </a:stretch>
        </p:blipFill>
        <p:spPr>
          <a:xfrm>
            <a:off x="0" y="-25060"/>
            <a:ext cx="9144003" cy="5134572"/>
          </a:xfrm>
          <a:prstGeom prst="rect">
            <a:avLst/>
          </a:prstGeom>
          <a:noFill/>
          <a:ln>
            <a:noFill/>
          </a:ln>
        </p:spPr>
      </p:pic>
      <p:grpSp>
        <p:nvGrpSpPr>
          <p:cNvPr id="1007" name="Google Shape;1007;p23"/>
          <p:cNvGrpSpPr/>
          <p:nvPr/>
        </p:nvGrpSpPr>
        <p:grpSpPr>
          <a:xfrm>
            <a:off x="8626663" y="164251"/>
            <a:ext cx="288769" cy="299030"/>
            <a:chOff x="6532452" y="2680030"/>
            <a:chExt cx="133399" cy="138133"/>
          </a:xfrm>
        </p:grpSpPr>
        <p:sp>
          <p:nvSpPr>
            <p:cNvPr id="1008" name="Google Shape;1008;p23"/>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3"/>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3"/>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3"/>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3"/>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3"/>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3"/>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3"/>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3"/>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3"/>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8" name="Google Shape;1018;p23"/>
          <p:cNvCxnSpPr/>
          <p:nvPr/>
        </p:nvCxnSpPr>
        <p:spPr>
          <a:xfrm>
            <a:off x="713250" y="313775"/>
            <a:ext cx="7717500" cy="0"/>
          </a:xfrm>
          <a:prstGeom prst="straightConnector1">
            <a:avLst/>
          </a:prstGeom>
          <a:noFill/>
          <a:ln w="38100" cap="flat" cmpd="sng">
            <a:solidFill>
              <a:schemeClr val="lt1"/>
            </a:solidFill>
            <a:prstDash val="solid"/>
            <a:round/>
            <a:headEnd type="none" w="med" len="med"/>
            <a:tailEnd type="none" w="med" len="med"/>
          </a:ln>
        </p:spPr>
      </p:cxnSp>
      <p:grpSp>
        <p:nvGrpSpPr>
          <p:cNvPr id="1019" name="Google Shape;1019;p23"/>
          <p:cNvGrpSpPr/>
          <p:nvPr/>
        </p:nvGrpSpPr>
        <p:grpSpPr>
          <a:xfrm>
            <a:off x="228563" y="164263"/>
            <a:ext cx="288769" cy="299030"/>
            <a:chOff x="6532452" y="2680030"/>
            <a:chExt cx="133399" cy="138133"/>
          </a:xfrm>
        </p:grpSpPr>
        <p:sp>
          <p:nvSpPr>
            <p:cNvPr id="1020" name="Google Shape;1020;p23"/>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3"/>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3"/>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3"/>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3"/>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3"/>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3"/>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23"/>
          <p:cNvGrpSpPr/>
          <p:nvPr/>
        </p:nvGrpSpPr>
        <p:grpSpPr>
          <a:xfrm>
            <a:off x="8626638" y="4675626"/>
            <a:ext cx="288769" cy="299030"/>
            <a:chOff x="6532452" y="2680030"/>
            <a:chExt cx="133399" cy="138133"/>
          </a:xfrm>
        </p:grpSpPr>
        <p:sp>
          <p:nvSpPr>
            <p:cNvPr id="1031" name="Google Shape;1031;p23"/>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1" name="Google Shape;1041;p23"/>
          <p:cNvCxnSpPr/>
          <p:nvPr/>
        </p:nvCxnSpPr>
        <p:spPr>
          <a:xfrm>
            <a:off x="713225" y="4825150"/>
            <a:ext cx="7717500" cy="0"/>
          </a:xfrm>
          <a:prstGeom prst="straightConnector1">
            <a:avLst/>
          </a:prstGeom>
          <a:noFill/>
          <a:ln w="38100" cap="flat" cmpd="sng">
            <a:solidFill>
              <a:schemeClr val="lt1"/>
            </a:solidFill>
            <a:prstDash val="solid"/>
            <a:round/>
            <a:headEnd type="none" w="med" len="med"/>
            <a:tailEnd type="none" w="med" len="med"/>
          </a:ln>
        </p:spPr>
      </p:cxnSp>
      <p:grpSp>
        <p:nvGrpSpPr>
          <p:cNvPr id="1042" name="Google Shape;1042;p23"/>
          <p:cNvGrpSpPr/>
          <p:nvPr/>
        </p:nvGrpSpPr>
        <p:grpSpPr>
          <a:xfrm>
            <a:off x="228538" y="4675638"/>
            <a:ext cx="288769" cy="299030"/>
            <a:chOff x="6532452" y="2680030"/>
            <a:chExt cx="133399" cy="138133"/>
          </a:xfrm>
        </p:grpSpPr>
        <p:sp>
          <p:nvSpPr>
            <p:cNvPr id="1043" name="Google Shape;1043;p23"/>
            <p:cNvSpPr/>
            <p:nvPr/>
          </p:nvSpPr>
          <p:spPr>
            <a:xfrm>
              <a:off x="6585465" y="2680030"/>
              <a:ext cx="28874" cy="59249"/>
            </a:xfrm>
            <a:custGeom>
              <a:avLst/>
              <a:gdLst/>
              <a:ahLst/>
              <a:cxnLst/>
              <a:rect l="l" t="t" r="r" b="b"/>
              <a:pathLst>
                <a:path w="250" h="513" extrusionOk="0">
                  <a:moveTo>
                    <a:pt x="118" y="1"/>
                  </a:moveTo>
                  <a:lnTo>
                    <a:pt x="0" y="27"/>
                  </a:lnTo>
                  <a:lnTo>
                    <a:pt x="79" y="513"/>
                  </a:lnTo>
                  <a:lnTo>
                    <a:pt x="145" y="513"/>
                  </a:lnTo>
                  <a:lnTo>
                    <a:pt x="250" y="27"/>
                  </a:lnTo>
                  <a:lnTo>
                    <a:pt x="1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3"/>
            <p:cNvSpPr/>
            <p:nvPr/>
          </p:nvSpPr>
          <p:spPr>
            <a:xfrm>
              <a:off x="6549083" y="2687653"/>
              <a:ext cx="48624" cy="54629"/>
            </a:xfrm>
            <a:custGeom>
              <a:avLst/>
              <a:gdLst/>
              <a:ahLst/>
              <a:cxnLst/>
              <a:rect l="l" t="t" r="r" b="b"/>
              <a:pathLst>
                <a:path w="421" h="473" extrusionOk="0">
                  <a:moveTo>
                    <a:pt x="197" y="0"/>
                  </a:moveTo>
                  <a:lnTo>
                    <a:pt x="92" y="53"/>
                  </a:lnTo>
                  <a:lnTo>
                    <a:pt x="0" y="145"/>
                  </a:lnTo>
                  <a:lnTo>
                    <a:pt x="368" y="473"/>
                  </a:lnTo>
                  <a:lnTo>
                    <a:pt x="420" y="447"/>
                  </a:lnTo>
                  <a:lnTo>
                    <a:pt x="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3"/>
            <p:cNvSpPr/>
            <p:nvPr/>
          </p:nvSpPr>
          <p:spPr>
            <a:xfrm>
              <a:off x="6532452" y="2713409"/>
              <a:ext cx="59135" cy="34995"/>
            </a:xfrm>
            <a:custGeom>
              <a:avLst/>
              <a:gdLst/>
              <a:ahLst/>
              <a:cxnLst/>
              <a:rect l="l" t="t" r="r" b="b"/>
              <a:pathLst>
                <a:path w="512" h="303" extrusionOk="0">
                  <a:moveTo>
                    <a:pt x="79" y="1"/>
                  </a:moveTo>
                  <a:lnTo>
                    <a:pt x="13" y="119"/>
                  </a:lnTo>
                  <a:lnTo>
                    <a:pt x="0" y="237"/>
                  </a:lnTo>
                  <a:lnTo>
                    <a:pt x="499" y="302"/>
                  </a:lnTo>
                  <a:lnTo>
                    <a:pt x="512" y="237"/>
                  </a:lnTo>
                  <a:lnTo>
                    <a:pt x="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6532452" y="2748289"/>
              <a:ext cx="59135" cy="31877"/>
            </a:xfrm>
            <a:custGeom>
              <a:avLst/>
              <a:gdLst/>
              <a:ahLst/>
              <a:cxnLst/>
              <a:rect l="l" t="t" r="r" b="b"/>
              <a:pathLst>
                <a:path w="512" h="276" extrusionOk="0">
                  <a:moveTo>
                    <a:pt x="472" y="0"/>
                  </a:moveTo>
                  <a:lnTo>
                    <a:pt x="0" y="66"/>
                  </a:lnTo>
                  <a:lnTo>
                    <a:pt x="13" y="197"/>
                  </a:lnTo>
                  <a:lnTo>
                    <a:pt x="66" y="276"/>
                  </a:lnTo>
                  <a:lnTo>
                    <a:pt x="512" y="53"/>
                  </a:lnTo>
                  <a:lnTo>
                    <a:pt x="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6549083" y="2754294"/>
              <a:ext cx="45622" cy="54745"/>
            </a:xfrm>
            <a:custGeom>
              <a:avLst/>
              <a:gdLst/>
              <a:ahLst/>
              <a:cxnLst/>
              <a:rect l="l" t="t" r="r" b="b"/>
              <a:pathLst>
                <a:path w="395" h="474" extrusionOk="0">
                  <a:moveTo>
                    <a:pt x="355" y="1"/>
                  </a:moveTo>
                  <a:lnTo>
                    <a:pt x="0" y="342"/>
                  </a:lnTo>
                  <a:lnTo>
                    <a:pt x="92" y="434"/>
                  </a:lnTo>
                  <a:lnTo>
                    <a:pt x="184" y="473"/>
                  </a:lnTo>
                  <a:lnTo>
                    <a:pt x="394" y="27"/>
                  </a:lnTo>
                  <a:lnTo>
                    <a:pt x="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3"/>
            <p:cNvSpPr/>
            <p:nvPr/>
          </p:nvSpPr>
          <p:spPr>
            <a:xfrm>
              <a:off x="6583963" y="2757413"/>
              <a:ext cx="27373" cy="60750"/>
            </a:xfrm>
            <a:custGeom>
              <a:avLst/>
              <a:gdLst/>
              <a:ahLst/>
              <a:cxnLst/>
              <a:rect l="l" t="t" r="r" b="b"/>
              <a:pathLst>
                <a:path w="237" h="526" extrusionOk="0">
                  <a:moveTo>
                    <a:pt x="92" y="0"/>
                  </a:moveTo>
                  <a:lnTo>
                    <a:pt x="0" y="499"/>
                  </a:lnTo>
                  <a:lnTo>
                    <a:pt x="131" y="525"/>
                  </a:lnTo>
                  <a:lnTo>
                    <a:pt x="236" y="499"/>
                  </a:lnTo>
                  <a:lnTo>
                    <a:pt x="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a:off x="6600595" y="2755796"/>
              <a:ext cx="47123" cy="54745"/>
            </a:xfrm>
            <a:custGeom>
              <a:avLst/>
              <a:gdLst/>
              <a:ahLst/>
              <a:cxnLst/>
              <a:rect l="l" t="t" r="r" b="b"/>
              <a:pathLst>
                <a:path w="408" h="474" extrusionOk="0">
                  <a:moveTo>
                    <a:pt x="53" y="1"/>
                  </a:moveTo>
                  <a:lnTo>
                    <a:pt x="1" y="27"/>
                  </a:lnTo>
                  <a:lnTo>
                    <a:pt x="211" y="473"/>
                  </a:lnTo>
                  <a:lnTo>
                    <a:pt x="329" y="421"/>
                  </a:lnTo>
                  <a:lnTo>
                    <a:pt x="407" y="329"/>
                  </a:lnTo>
                  <a:lnTo>
                    <a:pt x="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6606716" y="2748289"/>
              <a:ext cx="59135" cy="33494"/>
            </a:xfrm>
            <a:custGeom>
              <a:avLst/>
              <a:gdLst/>
              <a:ahLst/>
              <a:cxnLst/>
              <a:rect l="l" t="t" r="r" b="b"/>
              <a:pathLst>
                <a:path w="512" h="290" extrusionOk="0">
                  <a:moveTo>
                    <a:pt x="13" y="0"/>
                  </a:moveTo>
                  <a:lnTo>
                    <a:pt x="0" y="66"/>
                  </a:lnTo>
                  <a:lnTo>
                    <a:pt x="420" y="289"/>
                  </a:lnTo>
                  <a:lnTo>
                    <a:pt x="486" y="184"/>
                  </a:lnTo>
                  <a:lnTo>
                    <a:pt x="512" y="79"/>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6606716" y="2716412"/>
              <a:ext cx="59135" cy="33494"/>
            </a:xfrm>
            <a:custGeom>
              <a:avLst/>
              <a:gdLst/>
              <a:ahLst/>
              <a:cxnLst/>
              <a:rect l="l" t="t" r="r" b="b"/>
              <a:pathLst>
                <a:path w="512" h="290" extrusionOk="0">
                  <a:moveTo>
                    <a:pt x="420" y="1"/>
                  </a:moveTo>
                  <a:lnTo>
                    <a:pt x="0" y="224"/>
                  </a:lnTo>
                  <a:lnTo>
                    <a:pt x="13" y="289"/>
                  </a:lnTo>
                  <a:lnTo>
                    <a:pt x="512" y="224"/>
                  </a:lnTo>
                  <a:lnTo>
                    <a:pt x="486" y="93"/>
                  </a:lnTo>
                  <a:lnTo>
                    <a:pt x="4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6602096" y="2689154"/>
              <a:ext cx="45622" cy="54629"/>
            </a:xfrm>
            <a:custGeom>
              <a:avLst/>
              <a:gdLst/>
              <a:ahLst/>
              <a:cxnLst/>
              <a:rect l="l" t="t" r="r" b="b"/>
              <a:pathLst>
                <a:path w="395" h="473" extrusionOk="0">
                  <a:moveTo>
                    <a:pt x="224" y="1"/>
                  </a:moveTo>
                  <a:lnTo>
                    <a:pt x="1" y="434"/>
                  </a:lnTo>
                  <a:lnTo>
                    <a:pt x="53" y="473"/>
                  </a:lnTo>
                  <a:lnTo>
                    <a:pt x="394" y="132"/>
                  </a:lnTo>
                  <a:lnTo>
                    <a:pt x="316" y="40"/>
                  </a:lnTo>
                  <a:lnTo>
                    <a:pt x="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 Id="rId9"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600"/>
              <a:buFont typeface="Germania One"/>
              <a:buNone/>
              <a:defRPr sz="3600">
                <a:solidFill>
                  <a:schemeClr val="accent1"/>
                </a:solidFill>
                <a:latin typeface="Germania One"/>
                <a:ea typeface="Germania One"/>
                <a:cs typeface="Germania One"/>
                <a:sym typeface="Germania One"/>
              </a:defRPr>
            </a:lvl1pPr>
            <a:lvl2pPr lvl="1"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60" r:id="rId6"/>
    <p:sldLayoutId id="2147483668" r:id="rId7"/>
    <p:sldLayoutId id="214748366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3.xml" /><Relationship Id="rId5" Type="http://schemas.openxmlformats.org/officeDocument/2006/relationships/image" Target="../media/image9.PNG" /><Relationship Id="rId4" Type="http://schemas.openxmlformats.org/officeDocument/2006/relationships/image" Target="../media/image8.PNG" /></Relationships>
</file>

<file path=ppt/slides/_rels/slide6.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3.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_rels/slide8.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7C0"/>
        </a:solidFill>
        <a:effectLst/>
      </p:bgPr>
    </p:bg>
    <p:spTree>
      <p:nvGrpSpPr>
        <p:cNvPr id="1" name="Shape 1062"/>
        <p:cNvGrpSpPr/>
        <p:nvPr/>
      </p:nvGrpSpPr>
      <p:grpSpPr>
        <a:xfrm>
          <a:off x="0" y="0"/>
          <a:ext cx="0" cy="0"/>
          <a:chOff x="0" y="0"/>
          <a:chExt cx="0" cy="0"/>
        </a:xfrm>
      </p:grpSpPr>
      <p:sp>
        <p:nvSpPr>
          <p:cNvPr id="1063" name="Google Shape;1063;p27"/>
          <p:cNvSpPr/>
          <p:nvPr/>
        </p:nvSpPr>
        <p:spPr>
          <a:xfrm>
            <a:off x="5931376" y="4085781"/>
            <a:ext cx="2499300" cy="112800"/>
          </a:xfrm>
          <a:prstGeom prst="ellipse">
            <a:avLst/>
          </a:prstGeom>
          <a:solidFill>
            <a:srgbClr val="5B1F00">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7"/>
          <p:cNvSpPr txBox="1">
            <a:spLocks noGrp="1"/>
          </p:cNvSpPr>
          <p:nvPr>
            <p:ph type="ctrTitle"/>
          </p:nvPr>
        </p:nvSpPr>
        <p:spPr>
          <a:xfrm>
            <a:off x="713250" y="1199538"/>
            <a:ext cx="4014000" cy="19203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Current Developments in Arts and Culturals</a:t>
            </a:r>
            <a:endParaRPr dirty="0">
              <a:solidFill>
                <a:schemeClr val="accent1"/>
              </a:solidFill>
            </a:endParaRPr>
          </a:p>
        </p:txBody>
      </p:sp>
      <p:sp>
        <p:nvSpPr>
          <p:cNvPr id="1065" name="Google Shape;1065;p27"/>
          <p:cNvSpPr txBox="1">
            <a:spLocks noGrp="1"/>
          </p:cNvSpPr>
          <p:nvPr>
            <p:ph type="subTitle" idx="1"/>
          </p:nvPr>
        </p:nvSpPr>
        <p:spPr>
          <a:xfrm>
            <a:off x="713250" y="3834474"/>
            <a:ext cx="2958600" cy="537475"/>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IN" dirty="0"/>
              <a:t>KNC 602</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2110350"/>
            <a:ext cx="3854055" cy="208823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282" y="640087"/>
            <a:ext cx="3853829" cy="1355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Literature</a:t>
            </a:r>
          </a:p>
        </p:txBody>
      </p:sp>
      <p:sp>
        <p:nvSpPr>
          <p:cNvPr id="3" name="TextBox 2"/>
          <p:cNvSpPr txBox="1"/>
          <p:nvPr/>
        </p:nvSpPr>
        <p:spPr>
          <a:xfrm>
            <a:off x="755576" y="1275606"/>
            <a:ext cx="3456384" cy="289310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Vedas the earliest known literature in India.</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The Vedas were written in Sanskrit.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The period of the modern Indian literature starts with the first movements for independence in the mid-19</a:t>
            </a:r>
            <a:r>
              <a:rPr lang="en-IN" baseline="30000" dirty="0">
                <a:latin typeface="Times New Roman" panose="02020603050405020304" pitchFamily="18" charset="0"/>
                <a:cs typeface="Times New Roman" panose="02020603050405020304" pitchFamily="18" charset="0"/>
              </a:rPr>
              <a:t>th</a:t>
            </a:r>
            <a:r>
              <a:rPr lang="en-IN" dirty="0">
                <a:latin typeface="Times New Roman" panose="02020603050405020304" pitchFamily="18" charset="0"/>
                <a:cs typeface="Times New Roman" panose="02020603050405020304" pitchFamily="18" charset="0"/>
              </a:rPr>
              <a:t> century.</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Emergence of literary prose in all the modern Indian language.</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Advent of  Printing Press  Patronage : Englishman, William Carey Serampore, Bengal.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072362"/>
            <a:ext cx="4097442" cy="3096344"/>
          </a:xfrm>
          <a:prstGeom prst="rect">
            <a:avLst/>
          </a:prstGeom>
        </p:spPr>
      </p:pic>
    </p:spTree>
    <p:extLst>
      <p:ext uri="{BB962C8B-B14F-4D97-AF65-F5344CB8AC3E}">
        <p14:creationId xmlns:p14="http://schemas.microsoft.com/office/powerpoint/2010/main" val="269685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Religions &amp; Festivals</a:t>
            </a:r>
          </a:p>
        </p:txBody>
      </p:sp>
      <p:sp>
        <p:nvSpPr>
          <p:cNvPr id="3" name="TextBox 2"/>
          <p:cNvSpPr txBox="1"/>
          <p:nvPr/>
        </p:nvSpPr>
        <p:spPr>
          <a:xfrm>
            <a:off x="827584" y="1275606"/>
            <a:ext cx="4176464" cy="3539430"/>
          </a:xfrm>
          <a:prstGeom prst="rect">
            <a:avLst/>
          </a:prstGeom>
          <a:noFill/>
        </p:spPr>
        <p:txBody>
          <a:bodyPr wrap="square" rtlCol="0">
            <a:spAutoFit/>
          </a:bodyPr>
          <a:lstStyle/>
          <a:p>
            <a:pPr marL="285750" indent="-285750">
              <a:buFont typeface="Wingdings" panose="05000000000000000000" pitchFamily="2" charset="2"/>
              <a:buChar char="§"/>
            </a:pPr>
            <a:r>
              <a:rPr lang="en-IN" b="1" dirty="0"/>
              <a:t>Religions</a:t>
            </a:r>
          </a:p>
          <a:p>
            <a:r>
              <a:rPr lang="en-IN" dirty="0"/>
              <a:t>India is characterized mainly by 4 religions i.e. Hinduism, Sikhism, Muslim, and Christians. Each and every religion has its own rituals and traditions. The dressing styles of these religions are different from one another. The ladies of Hindu religion wear sarees. Today there is a trend of Indian sarees online.</a:t>
            </a: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Festivals</a:t>
            </a:r>
          </a:p>
          <a:p>
            <a:r>
              <a:rPr lang="en-IN" dirty="0">
                <a:latin typeface="Times New Roman" panose="02020603050405020304" pitchFamily="18" charset="0"/>
                <a:cs typeface="Times New Roman" panose="02020603050405020304" pitchFamily="18" charset="0"/>
              </a:rPr>
              <a:t>India being a land of dissimilar religions, various festivals is famous throughout the nation. Some of these festivals are Diwali, Holi, Christmas, Easter, and Pongal. Tourists usually visit India during the festive season to be a part of the colourful festivities that are a part and package of each and every festival in the nation.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1275606"/>
            <a:ext cx="3386889" cy="2839689"/>
          </a:xfrm>
          <a:prstGeom prst="rect">
            <a:avLst/>
          </a:prstGeom>
        </p:spPr>
      </p:pic>
    </p:spTree>
    <p:extLst>
      <p:ext uri="{BB962C8B-B14F-4D97-AF65-F5344CB8AC3E}">
        <p14:creationId xmlns:p14="http://schemas.microsoft.com/office/powerpoint/2010/main" val="2176226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87824" y="2129533"/>
            <a:ext cx="2736304" cy="830997"/>
          </a:xfrm>
          <a:prstGeom prst="rect">
            <a:avLst/>
          </a:prstGeom>
          <a:noFill/>
        </p:spPr>
        <p:txBody>
          <a:bodyPr wrap="square" rtlCol="0">
            <a:spAutoFit/>
          </a:bodyPr>
          <a:lstStyle/>
          <a:p>
            <a:r>
              <a:rPr lang="en-IN" sz="4800" dirty="0">
                <a:solidFill>
                  <a:schemeClr val="accent1"/>
                </a:solidFill>
                <a:latin typeface="Germania One" panose="020B0604020202020204" charset="0"/>
              </a:rPr>
              <a:t>Thank You</a:t>
            </a:r>
          </a:p>
        </p:txBody>
      </p:sp>
    </p:spTree>
    <p:extLst>
      <p:ext uri="{BB962C8B-B14F-4D97-AF65-F5344CB8AC3E}">
        <p14:creationId xmlns:p14="http://schemas.microsoft.com/office/powerpoint/2010/main" val="749856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28"/>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 Members</a:t>
            </a:r>
            <a:endParaRPr dirty="0"/>
          </a:p>
        </p:txBody>
      </p:sp>
      <p:sp>
        <p:nvSpPr>
          <p:cNvPr id="1330" name="Google Shape;1330;p28"/>
          <p:cNvSpPr txBox="1">
            <a:spLocks noGrp="1"/>
          </p:cNvSpPr>
          <p:nvPr>
            <p:ph type="body" idx="1"/>
          </p:nvPr>
        </p:nvSpPr>
        <p:spPr>
          <a:xfrm>
            <a:off x="720000" y="1112200"/>
            <a:ext cx="7704000" cy="3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b="1" dirty="0"/>
              <a:t>AMAN RAJ SINGH</a:t>
            </a:r>
          </a:p>
          <a:p>
            <a:pPr marL="0" lvl="0" indent="0" algn="l" rtl="0">
              <a:spcBef>
                <a:spcPts val="0"/>
              </a:spcBef>
              <a:spcAft>
                <a:spcPts val="0"/>
              </a:spcAft>
              <a:buNone/>
            </a:pPr>
            <a:r>
              <a:rPr lang="en-IN" sz="1400" b="1" dirty="0"/>
              <a:t>ANTRIKSH TYAGI</a:t>
            </a:r>
          </a:p>
          <a:p>
            <a:pPr marL="0" lvl="0" indent="0" algn="l" rtl="0">
              <a:spcBef>
                <a:spcPts val="0"/>
              </a:spcBef>
              <a:spcAft>
                <a:spcPts val="0"/>
              </a:spcAft>
              <a:buNone/>
            </a:pPr>
            <a:r>
              <a:rPr lang="en-IN" sz="1400" b="1" dirty="0"/>
              <a:t>HARDIK SONI</a:t>
            </a:r>
          </a:p>
          <a:p>
            <a:pPr marL="0" lvl="0" indent="0" algn="l" rtl="0">
              <a:spcBef>
                <a:spcPts val="0"/>
              </a:spcBef>
              <a:spcAft>
                <a:spcPts val="0"/>
              </a:spcAft>
              <a:buNone/>
            </a:pPr>
            <a:r>
              <a:rPr lang="en-IN" sz="1400" b="1" dirty="0"/>
              <a:t>PUSHKAR SARASWAT</a:t>
            </a:r>
          </a:p>
          <a:p>
            <a:pPr marL="0" lvl="0" indent="0" algn="l" rtl="0">
              <a:spcBef>
                <a:spcPts val="0"/>
              </a:spcBef>
              <a:spcAft>
                <a:spcPts val="0"/>
              </a:spcAft>
              <a:buNone/>
            </a:pPr>
            <a:r>
              <a:rPr lang="en-IN" sz="1400" b="1" dirty="0"/>
              <a:t>SAURABH PUNDIR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30"/>
          <p:cNvSpPr txBox="1">
            <a:spLocks noGrp="1"/>
          </p:cNvSpPr>
          <p:nvPr>
            <p:ph type="subTitle" idx="1"/>
          </p:nvPr>
        </p:nvSpPr>
        <p:spPr>
          <a:xfrm>
            <a:off x="713225" y="1779662"/>
            <a:ext cx="4088400" cy="19031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IN" sz="1400" dirty="0">
                <a:solidFill>
                  <a:schemeClr val="tx2">
                    <a:lumMod val="50000"/>
                  </a:schemeClr>
                </a:solidFill>
                <a:latin typeface="Times New Roman" panose="02020603050405020304" pitchFamily="18" charset="0"/>
                <a:cs typeface="Times New Roman" panose="02020603050405020304" pitchFamily="18" charset="0"/>
              </a:rPr>
              <a:t>*    Arts &amp; Culture</a:t>
            </a:r>
          </a:p>
          <a:p>
            <a:pPr marL="0" lvl="0" indent="0" algn="l" rtl="0">
              <a:spcBef>
                <a:spcPts val="0"/>
              </a:spcBef>
              <a:spcAft>
                <a:spcPts val="0"/>
              </a:spcAft>
            </a:pPr>
            <a:r>
              <a:rPr lang="en-IN" sz="1400" dirty="0">
                <a:solidFill>
                  <a:schemeClr val="tx2">
                    <a:lumMod val="50000"/>
                  </a:schemeClr>
                </a:solidFill>
                <a:latin typeface="Times New Roman" panose="02020603050405020304" pitchFamily="18" charset="0"/>
                <a:cs typeface="Times New Roman" panose="02020603050405020304" pitchFamily="18" charset="0"/>
              </a:rPr>
              <a:t>*    Painting forms</a:t>
            </a:r>
          </a:p>
          <a:p>
            <a:pPr marL="0" lvl="0" indent="0" algn="l" rtl="0">
              <a:spcBef>
                <a:spcPts val="0"/>
              </a:spcBef>
              <a:spcAft>
                <a:spcPts val="0"/>
              </a:spcAft>
            </a:pPr>
            <a:r>
              <a:rPr lang="en-IN" sz="1400" dirty="0">
                <a:solidFill>
                  <a:schemeClr val="tx2">
                    <a:lumMod val="50000"/>
                  </a:schemeClr>
                </a:solidFill>
                <a:latin typeface="Times New Roman" panose="02020603050405020304" pitchFamily="18" charset="0"/>
                <a:cs typeface="Times New Roman" panose="02020603050405020304" pitchFamily="18" charset="0"/>
              </a:rPr>
              <a:t>*    Dance forms</a:t>
            </a:r>
          </a:p>
          <a:p>
            <a:pPr marL="0" lvl="0" indent="0" algn="l" rtl="0">
              <a:spcBef>
                <a:spcPts val="0"/>
              </a:spcBef>
              <a:spcAft>
                <a:spcPts val="0"/>
              </a:spcAft>
            </a:pPr>
            <a:r>
              <a:rPr lang="en-IN" sz="1400" dirty="0">
                <a:solidFill>
                  <a:schemeClr val="tx2">
                    <a:lumMod val="50000"/>
                  </a:schemeClr>
                </a:solidFill>
                <a:latin typeface="Times New Roman" panose="02020603050405020304" pitchFamily="18" charset="0"/>
                <a:cs typeface="Times New Roman" panose="02020603050405020304" pitchFamily="18" charset="0"/>
              </a:rPr>
              <a:t>*    Theater forms</a:t>
            </a:r>
          </a:p>
          <a:p>
            <a:pPr marL="0" lvl="0" indent="0" algn="l" rtl="0">
              <a:spcBef>
                <a:spcPts val="0"/>
              </a:spcBef>
              <a:spcAft>
                <a:spcPts val="0"/>
              </a:spcAft>
            </a:pPr>
            <a:r>
              <a:rPr lang="en-IN" sz="1400" dirty="0">
                <a:solidFill>
                  <a:schemeClr val="tx2">
                    <a:lumMod val="50000"/>
                  </a:schemeClr>
                </a:solidFill>
                <a:latin typeface="Times New Roman" panose="02020603050405020304" pitchFamily="18" charset="0"/>
                <a:cs typeface="Times New Roman" panose="02020603050405020304" pitchFamily="18" charset="0"/>
              </a:rPr>
              <a:t>*     Music</a:t>
            </a:r>
          </a:p>
          <a:p>
            <a:pPr marL="0" lvl="0" indent="0" algn="l" rtl="0">
              <a:spcBef>
                <a:spcPts val="0"/>
              </a:spcBef>
              <a:spcAft>
                <a:spcPts val="0"/>
              </a:spcAft>
            </a:pPr>
            <a:r>
              <a:rPr lang="en-IN" sz="1400" dirty="0">
                <a:solidFill>
                  <a:schemeClr val="tx2">
                    <a:lumMod val="50000"/>
                  </a:schemeClr>
                </a:solidFill>
                <a:latin typeface="Times New Roman" panose="02020603050405020304" pitchFamily="18" charset="0"/>
                <a:cs typeface="Times New Roman" panose="02020603050405020304" pitchFamily="18" charset="0"/>
              </a:rPr>
              <a:t>*     Architectural Heritage</a:t>
            </a:r>
          </a:p>
          <a:p>
            <a:pPr marL="0" lvl="0" indent="0" algn="l" rtl="0">
              <a:spcBef>
                <a:spcPts val="0"/>
              </a:spcBef>
              <a:spcAft>
                <a:spcPts val="0"/>
              </a:spcAft>
            </a:pPr>
            <a:r>
              <a:rPr lang="en-IN" sz="1400" dirty="0">
                <a:solidFill>
                  <a:schemeClr val="tx2">
                    <a:lumMod val="50000"/>
                  </a:schemeClr>
                </a:solidFill>
                <a:latin typeface="Times New Roman" panose="02020603050405020304" pitchFamily="18" charset="0"/>
                <a:cs typeface="Times New Roman" panose="02020603050405020304" pitchFamily="18" charset="0"/>
              </a:rPr>
              <a:t>*     Literature</a:t>
            </a:r>
          </a:p>
          <a:p>
            <a:pPr marL="0" lvl="0" indent="0" algn="l" rtl="0">
              <a:spcBef>
                <a:spcPts val="0"/>
              </a:spcBef>
              <a:spcAft>
                <a:spcPts val="0"/>
              </a:spcAft>
            </a:pPr>
            <a:r>
              <a:rPr lang="en-IN" sz="1400" dirty="0">
                <a:solidFill>
                  <a:schemeClr val="tx2">
                    <a:lumMod val="50000"/>
                  </a:schemeClr>
                </a:solidFill>
                <a:latin typeface="Times New Roman" panose="02020603050405020304" pitchFamily="18" charset="0"/>
                <a:cs typeface="Times New Roman" panose="02020603050405020304" pitchFamily="18" charset="0"/>
              </a:rPr>
              <a:t>*     Religions &amp; festivals</a:t>
            </a:r>
            <a:endParaRPr sz="14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57" name="Google Shape;1357;p30"/>
          <p:cNvSpPr txBox="1">
            <a:spLocks noGrp="1"/>
          </p:cNvSpPr>
          <p:nvPr>
            <p:ph type="title"/>
          </p:nvPr>
        </p:nvSpPr>
        <p:spPr>
          <a:xfrm>
            <a:off x="713225" y="699542"/>
            <a:ext cx="4088400" cy="5760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Index</a:t>
            </a:r>
            <a:endParaRPr dirty="0"/>
          </a:p>
        </p:txBody>
      </p:sp>
      <p:pic>
        <p:nvPicPr>
          <p:cNvPr id="1358" name="Google Shape;1358;p30"/>
          <p:cNvPicPr preferRelativeResize="0"/>
          <p:nvPr/>
        </p:nvPicPr>
        <p:blipFill rotWithShape="1">
          <a:blip r:embed="rId3">
            <a:alphaModFix/>
          </a:blip>
          <a:srcRect t="19510"/>
          <a:stretch/>
        </p:blipFill>
        <p:spPr>
          <a:xfrm>
            <a:off x="5368400" y="894300"/>
            <a:ext cx="2778000" cy="3354900"/>
          </a:xfrm>
          <a:prstGeom prst="round2SameRect">
            <a:avLst>
              <a:gd name="adj1" fmla="val 50000"/>
              <a:gd name="adj2" fmla="val 0"/>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32"/>
          <p:cNvSpPr txBox="1">
            <a:spLocks noGrp="1"/>
          </p:cNvSpPr>
          <p:nvPr>
            <p:ph type="title"/>
          </p:nvPr>
        </p:nvSpPr>
        <p:spPr>
          <a:xfrm>
            <a:off x="2010600" y="555526"/>
            <a:ext cx="5123100" cy="360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Arts &amp; Culture</a:t>
            </a:r>
            <a:endParaRPr dirty="0"/>
          </a:p>
        </p:txBody>
      </p:sp>
      <p:sp>
        <p:nvSpPr>
          <p:cNvPr id="1380" name="Google Shape;1380;p32"/>
          <p:cNvSpPr txBox="1">
            <a:spLocks noGrp="1"/>
          </p:cNvSpPr>
          <p:nvPr>
            <p:ph type="subTitle" idx="1"/>
          </p:nvPr>
        </p:nvSpPr>
        <p:spPr>
          <a:xfrm>
            <a:off x="395536" y="1203598"/>
            <a:ext cx="5760640" cy="3312368"/>
          </a:xfrm>
          <a:prstGeom prst="rect">
            <a:avLst/>
          </a:prstGeom>
        </p:spPr>
        <p:txBody>
          <a:bodyPr spcFirstLastPara="1" wrap="square" lIns="91425" tIns="91425" rIns="91425" bIns="91425" anchor="t" anchorCtr="0">
            <a:noAutofit/>
          </a:bodyPr>
          <a:lstStyle/>
          <a:p>
            <a:pPr marL="285750" lvl="0" indent="-285750" algn="l">
              <a:buFont typeface="Wingdings" panose="05000000000000000000" pitchFamily="2" charset="2"/>
              <a:buChar char="q"/>
            </a:pPr>
            <a:r>
              <a:rPr lang="en-IN" sz="1400" dirty="0">
                <a:solidFill>
                  <a:schemeClr val="tx2">
                    <a:lumMod val="50000"/>
                  </a:schemeClr>
                </a:solidFill>
                <a:latin typeface="Times New Roman" panose="02020603050405020304" pitchFamily="18" charset="0"/>
                <a:cs typeface="Times New Roman" panose="02020603050405020304" pitchFamily="18" charset="0"/>
              </a:rPr>
              <a:t>Long history, unique geography, various demographics, and a combination of customs have shaped the culture of India.</a:t>
            </a:r>
          </a:p>
          <a:p>
            <a:pPr marL="285750" lvl="0" indent="-285750" algn="l">
              <a:buFont typeface="Wingdings" panose="05000000000000000000" pitchFamily="2" charset="2"/>
              <a:buChar char="q"/>
            </a:pPr>
            <a:r>
              <a:rPr lang="en-IN" sz="1400" dirty="0">
                <a:solidFill>
                  <a:schemeClr val="tx2">
                    <a:lumMod val="50000"/>
                  </a:schemeClr>
                </a:solidFill>
                <a:latin typeface="Times New Roman" panose="02020603050405020304" pitchFamily="18" charset="0"/>
                <a:cs typeface="Times New Roman" panose="02020603050405020304" pitchFamily="18" charset="0"/>
              </a:rPr>
              <a:t> Even though the modern means have been established but still there </a:t>
            </a:r>
          </a:p>
          <a:p>
            <a:pPr marL="0" lvl="0" indent="0" algn="l"/>
            <a:r>
              <a:rPr lang="en-IN" sz="1400" dirty="0">
                <a:solidFill>
                  <a:schemeClr val="tx2">
                    <a:lumMod val="50000"/>
                  </a:schemeClr>
                </a:solidFill>
                <a:latin typeface="Times New Roman" panose="02020603050405020304" pitchFamily="18" charset="0"/>
                <a:cs typeface="Times New Roman" panose="02020603050405020304" pitchFamily="18" charset="0"/>
              </a:rPr>
              <a:t>       are values and beliefs which are still energetic in India.</a:t>
            </a:r>
          </a:p>
          <a:p>
            <a:pPr marL="285750" lvl="0" indent="-285750" algn="l">
              <a:buFont typeface="Wingdings" panose="05000000000000000000" pitchFamily="2" charset="2"/>
              <a:buChar char="q"/>
            </a:pPr>
            <a:r>
              <a:rPr lang="en-IN" sz="1400" dirty="0">
                <a:solidFill>
                  <a:schemeClr val="tx2">
                    <a:lumMod val="50000"/>
                  </a:schemeClr>
                </a:solidFill>
                <a:latin typeface="Times New Roman" panose="02020603050405020304" pitchFamily="18" charset="0"/>
                <a:cs typeface="Times New Roman" panose="02020603050405020304" pitchFamily="18" charset="0"/>
              </a:rPr>
              <a:t>Indian culture takes due care of the guests and serves them as God. </a:t>
            </a:r>
          </a:p>
          <a:p>
            <a:pPr marL="285750" lvl="0" indent="-285750" algn="l">
              <a:buFont typeface="Wingdings" panose="05000000000000000000" pitchFamily="2" charset="2"/>
              <a:buChar char="q"/>
            </a:pPr>
            <a:r>
              <a:rPr lang="en-IN" sz="1400" dirty="0">
                <a:solidFill>
                  <a:schemeClr val="tx2">
                    <a:lumMod val="50000"/>
                  </a:schemeClr>
                </a:solidFill>
                <a:latin typeface="Times New Roman" panose="02020603050405020304" pitchFamily="18" charset="0"/>
                <a:cs typeface="Times New Roman" panose="02020603050405020304" pitchFamily="18" charset="0"/>
              </a:rPr>
              <a:t>We believe and are taught “</a:t>
            </a:r>
            <a:r>
              <a:rPr lang="en-IN" sz="1400" b="1" dirty="0">
                <a:solidFill>
                  <a:schemeClr val="tx2">
                    <a:lumMod val="50000"/>
                  </a:schemeClr>
                </a:solidFill>
                <a:latin typeface="Times New Roman" panose="02020603050405020304" pitchFamily="18" charset="0"/>
                <a:cs typeface="Times New Roman" panose="02020603050405020304" pitchFamily="18" charset="0"/>
              </a:rPr>
              <a:t>Atithi Devo Bhava</a:t>
            </a:r>
            <a:r>
              <a:rPr lang="en-IN" sz="1400" dirty="0">
                <a:solidFill>
                  <a:schemeClr val="tx2">
                    <a:lumMod val="50000"/>
                  </a:schemeClr>
                </a:solidFill>
                <a:latin typeface="Times New Roman" panose="02020603050405020304" pitchFamily="18" charset="0"/>
                <a:cs typeface="Times New Roman" panose="02020603050405020304" pitchFamily="18" charset="0"/>
              </a:rPr>
              <a:t>”.</a:t>
            </a:r>
          </a:p>
          <a:p>
            <a:pPr marL="285750" lvl="0" indent="-285750" algn="l">
              <a:buFont typeface="Wingdings" panose="05000000000000000000" pitchFamily="2" charset="2"/>
              <a:buChar char="q"/>
            </a:pPr>
            <a:r>
              <a:rPr lang="en-IN" sz="1400" dirty="0">
                <a:solidFill>
                  <a:schemeClr val="tx2">
                    <a:lumMod val="50000"/>
                  </a:schemeClr>
                </a:solidFill>
                <a:latin typeface="Times New Roman" panose="02020603050405020304" pitchFamily="18" charset="0"/>
                <a:cs typeface="Times New Roman" panose="02020603050405020304" pitchFamily="18" charset="0"/>
              </a:rPr>
              <a:t>Indian art is filled with traditional history and devotional in nature.</a:t>
            </a:r>
          </a:p>
          <a:p>
            <a:pPr marL="285750" lvl="0" indent="-285750" algn="l">
              <a:buFont typeface="Wingdings" panose="05000000000000000000" pitchFamily="2" charset="2"/>
              <a:buChar char="q"/>
            </a:pPr>
            <a:r>
              <a:rPr lang="en-IN" sz="1400" dirty="0">
                <a:solidFill>
                  <a:schemeClr val="tx2">
                    <a:lumMod val="50000"/>
                  </a:schemeClr>
                </a:solidFill>
                <a:latin typeface="Times New Roman" panose="02020603050405020304" pitchFamily="18" charset="0"/>
                <a:cs typeface="Times New Roman" panose="02020603050405020304" pitchFamily="18" charset="0"/>
              </a:rPr>
              <a:t>Art is one aspect of culture.</a:t>
            </a:r>
          </a:p>
          <a:p>
            <a:pPr marL="285750" lvl="0" indent="-285750" algn="l">
              <a:buFont typeface="Wingdings" panose="05000000000000000000" pitchFamily="2" charset="2"/>
              <a:buChar char="q"/>
            </a:pPr>
            <a:r>
              <a:rPr lang="en-IN" sz="1400" dirty="0">
                <a:solidFill>
                  <a:schemeClr val="tx2">
                    <a:lumMod val="50000"/>
                  </a:schemeClr>
                </a:solidFill>
                <a:latin typeface="Times New Roman" panose="02020603050405020304" pitchFamily="18" charset="0"/>
                <a:cs typeface="Times New Roman" panose="02020603050405020304" pitchFamily="18" charset="0"/>
              </a:rPr>
              <a:t>Art is creative expression of one’s experiences, emotions and other qualities.</a:t>
            </a:r>
          </a:p>
          <a:p>
            <a:pPr marL="285750" lvl="0" indent="-285750" algn="l">
              <a:buFont typeface="Wingdings" panose="05000000000000000000" pitchFamily="2" charset="2"/>
              <a:buChar char="q"/>
            </a:pPr>
            <a:r>
              <a:rPr lang="en-IN" sz="1400" dirty="0">
                <a:solidFill>
                  <a:schemeClr val="tx2">
                    <a:lumMod val="50000"/>
                  </a:schemeClr>
                </a:solidFill>
                <a:latin typeface="Times New Roman" panose="02020603050405020304" pitchFamily="18" charset="0"/>
                <a:cs typeface="Times New Roman" panose="02020603050405020304" pitchFamily="18" charset="0"/>
              </a:rPr>
              <a:t> Its rareness is that it centres on Indian history, art, and religion.</a:t>
            </a:r>
            <a:endParaRPr sz="14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81" name="Google Shape;1381;p32"/>
          <p:cNvSpPr txBox="1"/>
          <p:nvPr/>
        </p:nvSpPr>
        <p:spPr>
          <a:xfrm>
            <a:off x="3635896" y="2067694"/>
            <a:ext cx="1543500" cy="2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5000" dirty="0">
              <a:latin typeface="Germania One"/>
              <a:ea typeface="Germania One"/>
              <a:cs typeface="Germania One"/>
              <a:sym typeface="Germania On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1203598"/>
            <a:ext cx="2924728" cy="28803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Painting Forms</a:t>
            </a:r>
          </a:p>
        </p:txBody>
      </p:sp>
      <p:sp>
        <p:nvSpPr>
          <p:cNvPr id="8" name="TextBox 7"/>
          <p:cNvSpPr txBox="1"/>
          <p:nvPr/>
        </p:nvSpPr>
        <p:spPr>
          <a:xfrm>
            <a:off x="683568" y="1347614"/>
            <a:ext cx="4248472" cy="3108543"/>
          </a:xfrm>
          <a:prstGeom prst="rect">
            <a:avLst/>
          </a:prstGeom>
          <a:noFill/>
        </p:spPr>
        <p:txBody>
          <a:bodyPr wrap="square" rtlCol="0">
            <a:spAutoFit/>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Painting  are basically two types:</a:t>
            </a:r>
          </a:p>
          <a:p>
            <a:pPr algn="ct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Murals : </a:t>
            </a:r>
            <a:r>
              <a:rPr lang="en-IN" dirty="0">
                <a:latin typeface="Times New Roman" panose="02020603050405020304" pitchFamily="18" charset="0"/>
                <a:cs typeface="Times New Roman" panose="02020603050405020304" pitchFamily="18" charset="0"/>
              </a:rPr>
              <a:t>large scale paintings generally attached to          the floor of  palaces and caves.</a:t>
            </a:r>
          </a:p>
          <a:p>
            <a:pPr algn="ct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Miniatures : </a:t>
            </a:r>
            <a:r>
              <a:rPr lang="en-IN" dirty="0">
                <a:latin typeface="Times New Roman" panose="02020603050405020304" pitchFamily="18" charset="0"/>
                <a:cs typeface="Times New Roman" panose="02020603050405020304" pitchFamily="18" charset="0"/>
              </a:rPr>
              <a:t>small scale which are done on mainly</a:t>
            </a:r>
          </a:p>
          <a:p>
            <a:pPr algn="ctr"/>
            <a:r>
              <a:rPr lang="en-IN" dirty="0">
                <a:latin typeface="Times New Roman" panose="02020603050405020304" pitchFamily="18" charset="0"/>
                <a:cs typeface="Times New Roman" panose="02020603050405020304" pitchFamily="18" charset="0"/>
              </a:rPr>
              <a:t>cloth or paper. </a:t>
            </a:r>
          </a:p>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Can be categorized into some special groups:</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Rajasthani painting</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Madhubani painting</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Tanjore painting</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Mughal painting</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Bengal style of art</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Patta chitra</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Warli art</a:t>
            </a: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288" y="555526"/>
            <a:ext cx="1384804" cy="18002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903" y="585431"/>
            <a:ext cx="1447441" cy="177029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9136" y="2499742"/>
            <a:ext cx="1409956" cy="208823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1902" y="2499742"/>
            <a:ext cx="1456955" cy="2088232"/>
          </a:xfrm>
          <a:prstGeom prst="rect">
            <a:avLst/>
          </a:prstGeom>
        </p:spPr>
      </p:pic>
    </p:spTree>
    <p:extLst>
      <p:ext uri="{BB962C8B-B14F-4D97-AF65-F5344CB8AC3E}">
        <p14:creationId xmlns:p14="http://schemas.microsoft.com/office/powerpoint/2010/main" val="1656023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539500"/>
            <a:ext cx="7704000" cy="448074"/>
          </a:xfrm>
        </p:spPr>
        <p:txBody>
          <a:bodyPr/>
          <a:lstStyle/>
          <a:p>
            <a:r>
              <a:rPr lang="en-IN" dirty="0"/>
              <a:t>Dance Forms</a:t>
            </a:r>
          </a:p>
        </p:txBody>
      </p:sp>
      <p:sp>
        <p:nvSpPr>
          <p:cNvPr id="4" name="TextBox 3"/>
          <p:cNvSpPr txBox="1"/>
          <p:nvPr/>
        </p:nvSpPr>
        <p:spPr>
          <a:xfrm>
            <a:off x="755576" y="1347614"/>
            <a:ext cx="3456384" cy="3323987"/>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Dance is a form of art, where the body is used as a medium of communication. The dance heritage of  India is at least 5000 years old.</a:t>
            </a:r>
          </a:p>
          <a:p>
            <a:pPr marL="285750" indent="-28575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Classical Dance</a:t>
            </a:r>
          </a:p>
          <a:p>
            <a:r>
              <a:rPr lang="en-IN" dirty="0">
                <a:latin typeface="Times New Roman" panose="02020603050405020304" pitchFamily="18" charset="0"/>
                <a:cs typeface="Times New Roman" panose="02020603050405020304" pitchFamily="18" charset="0"/>
              </a:rPr>
              <a:t>      Bharatnatyam – Tamil Nadu</a:t>
            </a:r>
          </a:p>
          <a:p>
            <a:r>
              <a:rPr lang="en-IN" dirty="0">
                <a:latin typeface="Times New Roman" panose="02020603050405020304" pitchFamily="18" charset="0"/>
                <a:cs typeface="Times New Roman" panose="02020603050405020304" pitchFamily="18" charset="0"/>
              </a:rPr>
              <a:t>      Kathak – Uttar Pradesh</a:t>
            </a:r>
          </a:p>
          <a:p>
            <a:r>
              <a:rPr lang="en-IN" dirty="0">
                <a:latin typeface="Times New Roman" panose="02020603050405020304" pitchFamily="18" charset="0"/>
                <a:cs typeface="Times New Roman" panose="02020603050405020304" pitchFamily="18" charset="0"/>
              </a:rPr>
              <a:t>      Kuchipudi – Andhra Pradesh</a:t>
            </a:r>
          </a:p>
          <a:p>
            <a:pPr marL="285750" indent="-28575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Folk Dance</a:t>
            </a:r>
          </a:p>
          <a:p>
            <a:r>
              <a:rPr lang="en-IN" dirty="0">
                <a:latin typeface="Times New Roman" panose="02020603050405020304" pitchFamily="18" charset="0"/>
                <a:cs typeface="Times New Roman" panose="02020603050405020304" pitchFamily="18" charset="0"/>
              </a:rPr>
              <a:t>       Chhau –  West Bengal</a:t>
            </a:r>
          </a:p>
          <a:p>
            <a:r>
              <a:rPr lang="en-IN" dirty="0">
                <a:latin typeface="Times New Roman" panose="02020603050405020304" pitchFamily="18" charset="0"/>
                <a:cs typeface="Times New Roman" panose="02020603050405020304" pitchFamily="18" charset="0"/>
              </a:rPr>
              <a:t>       Ghoomer – Rajasthan</a:t>
            </a:r>
          </a:p>
          <a:p>
            <a:r>
              <a:rPr lang="en-IN" dirty="0">
                <a:latin typeface="Times New Roman" panose="02020603050405020304" pitchFamily="18" charset="0"/>
                <a:cs typeface="Times New Roman" panose="02020603050405020304" pitchFamily="18" charset="0"/>
              </a:rPr>
              <a:t>       Bhangra – Punjab </a:t>
            </a:r>
          </a:p>
          <a:p>
            <a:pPr marL="285750" indent="-28575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Tribal Dance</a:t>
            </a:r>
          </a:p>
          <a:p>
            <a:r>
              <a:rPr lang="en-IN" dirty="0">
                <a:latin typeface="Times New Roman" panose="02020603050405020304" pitchFamily="18" charset="0"/>
                <a:cs typeface="Times New Roman" panose="02020603050405020304" pitchFamily="18" charset="0"/>
              </a:rPr>
              <a:t>       Kaadar Nritham – Kochi area</a:t>
            </a:r>
          </a:p>
          <a:p>
            <a:r>
              <a:rPr lang="en-IN" dirty="0">
                <a:latin typeface="Times New Roman" panose="02020603050405020304" pitchFamily="18" charset="0"/>
                <a:cs typeface="Times New Roman" panose="02020603050405020304" pitchFamily="18" charset="0"/>
              </a:rPr>
              <a:t>       Paniyar Kali – Wayand district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627534"/>
            <a:ext cx="3756176" cy="20162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675" y="2799393"/>
            <a:ext cx="3739517" cy="1872208"/>
          </a:xfrm>
          <a:prstGeom prst="rect">
            <a:avLst/>
          </a:prstGeom>
        </p:spPr>
      </p:pic>
    </p:spTree>
    <p:extLst>
      <p:ext uri="{BB962C8B-B14F-4D97-AF65-F5344CB8AC3E}">
        <p14:creationId xmlns:p14="http://schemas.microsoft.com/office/powerpoint/2010/main" val="3020437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Theater Forms</a:t>
            </a:r>
          </a:p>
        </p:txBody>
      </p:sp>
      <p:sp>
        <p:nvSpPr>
          <p:cNvPr id="3" name="TextBox 2"/>
          <p:cNvSpPr txBox="1"/>
          <p:nvPr/>
        </p:nvSpPr>
        <p:spPr>
          <a:xfrm>
            <a:off x="755576" y="1275606"/>
            <a:ext cx="3960440" cy="3108543"/>
          </a:xfrm>
          <a:prstGeom prst="rect">
            <a:avLst/>
          </a:prstGeom>
          <a:noFill/>
        </p:spPr>
        <p:txBody>
          <a:bodyPr wrap="square" rtlCol="0">
            <a:spAutoFit/>
          </a:bodyPr>
          <a:lstStyle/>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Indian theater are divided into distinctive kinds:</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Classical Theater</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Sanskrit  Theater</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Traditional or Folk Theater</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Modern Theater</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It is also the home to the biggest film industry </a:t>
            </a:r>
          </a:p>
          <a:p>
            <a:r>
              <a:rPr lang="en-IN" dirty="0">
                <a:latin typeface="Times New Roman" panose="02020603050405020304" pitchFamily="18" charset="0"/>
                <a:cs typeface="Times New Roman" panose="02020603050405020304" pitchFamily="18" charset="0"/>
              </a:rPr>
              <a:t>of the world and films has been an integral part of our Indian culture. Films began to be exhibited in India in early1896 when an agent from Paris brought a movie exhibiting equipment to India and began showing movies.</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32" y="514063"/>
            <a:ext cx="1950374" cy="1265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231" y="1852137"/>
            <a:ext cx="1968971" cy="11516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074179"/>
            <a:ext cx="1968970" cy="165618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530" y="915566"/>
            <a:ext cx="1888693" cy="136815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531" y="2427966"/>
            <a:ext cx="1872208" cy="1295911"/>
          </a:xfrm>
          <a:prstGeom prst="rect">
            <a:avLst/>
          </a:prstGeom>
        </p:spPr>
      </p:pic>
    </p:spTree>
    <p:extLst>
      <p:ext uri="{BB962C8B-B14F-4D97-AF65-F5344CB8AC3E}">
        <p14:creationId xmlns:p14="http://schemas.microsoft.com/office/powerpoint/2010/main" val="380434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Classical Music in India</a:t>
            </a:r>
          </a:p>
        </p:txBody>
      </p:sp>
      <p:sp>
        <p:nvSpPr>
          <p:cNvPr id="3" name="TextBox 2"/>
          <p:cNvSpPr txBox="1"/>
          <p:nvPr/>
        </p:nvSpPr>
        <p:spPr>
          <a:xfrm>
            <a:off x="827584" y="1347614"/>
            <a:ext cx="3744416" cy="1384995"/>
          </a:xfrm>
          <a:prstGeom prst="rect">
            <a:avLst/>
          </a:prstGeom>
          <a:noFill/>
        </p:spPr>
        <p:txBody>
          <a:bodyPr wrap="square" rtlCol="0">
            <a:spAutoFit/>
          </a:bodyPr>
          <a:lstStyle/>
          <a:p>
            <a:pPr marL="285750" indent="-285750">
              <a:buFont typeface="Wingdings" panose="05000000000000000000" pitchFamily="2" charset="2"/>
              <a:buChar char="q"/>
            </a:pPr>
            <a:r>
              <a:rPr lang="en-IN" dirty="0"/>
              <a:t>Hindustani (North Indian) Music</a:t>
            </a:r>
          </a:p>
          <a:p>
            <a:r>
              <a:rPr lang="en-IN" dirty="0"/>
              <a:t>      Rajasthani</a:t>
            </a:r>
          </a:p>
          <a:p>
            <a:r>
              <a:rPr lang="en-IN" dirty="0"/>
              <a:t>      Ganasangeet</a:t>
            </a:r>
          </a:p>
          <a:p>
            <a:r>
              <a:rPr lang="en-IN" dirty="0"/>
              <a:t>      Uttarakhandi folk music</a:t>
            </a:r>
          </a:p>
          <a:p>
            <a:r>
              <a:rPr lang="en-IN" dirty="0"/>
              <a:t>      Lavani</a:t>
            </a:r>
          </a:p>
          <a:p>
            <a:pPr marL="285750" indent="-285750">
              <a:buFont typeface="Wingdings" panose="05000000000000000000" pitchFamily="2" charset="2"/>
              <a:buChar char="q"/>
            </a:pPr>
            <a:r>
              <a:rPr lang="en-IN" dirty="0"/>
              <a:t>Carnatic (South Indian) Music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5" y="1131590"/>
            <a:ext cx="3735335" cy="2788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2859782"/>
            <a:ext cx="3168352" cy="1790950"/>
          </a:xfrm>
          <a:prstGeom prst="rect">
            <a:avLst/>
          </a:prstGeom>
        </p:spPr>
      </p:pic>
    </p:spTree>
    <p:extLst>
      <p:ext uri="{BB962C8B-B14F-4D97-AF65-F5344CB8AC3E}">
        <p14:creationId xmlns:p14="http://schemas.microsoft.com/office/powerpoint/2010/main" val="2090165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Architectural Heritage</a:t>
            </a:r>
          </a:p>
        </p:txBody>
      </p:sp>
      <p:sp>
        <p:nvSpPr>
          <p:cNvPr id="3" name="TextBox 2"/>
          <p:cNvSpPr txBox="1"/>
          <p:nvPr/>
        </p:nvSpPr>
        <p:spPr>
          <a:xfrm>
            <a:off x="827584" y="1275606"/>
            <a:ext cx="4032448" cy="2677656"/>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Indus valley civilization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Mauryan Period</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Stupas (Sanchi, Amaravati, Gandhara)</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Mughal Architecture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Temple Architecture of India</a:t>
            </a:r>
          </a:p>
          <a:p>
            <a:r>
              <a:rPr lang="en-IN" dirty="0">
                <a:latin typeface="Times New Roman" panose="02020603050405020304" pitchFamily="18" charset="0"/>
                <a:cs typeface="Times New Roman" panose="02020603050405020304" pitchFamily="18" charset="0"/>
              </a:rPr>
              <a:t>       Nagara architecture in North</a:t>
            </a:r>
          </a:p>
          <a:p>
            <a:r>
              <a:rPr lang="en-IN" dirty="0">
                <a:latin typeface="Times New Roman" panose="02020603050405020304" pitchFamily="18" charset="0"/>
                <a:cs typeface="Times New Roman" panose="02020603050405020304" pitchFamily="18" charset="0"/>
              </a:rPr>
              <a:t>       Dravidian architecture in South</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Cave Architecture of India</a:t>
            </a:r>
          </a:p>
          <a:p>
            <a:r>
              <a:rPr lang="en-IN" dirty="0">
                <a:latin typeface="Times New Roman" panose="02020603050405020304" pitchFamily="18" charset="0"/>
                <a:cs typeface="Times New Roman" panose="02020603050405020304" pitchFamily="18" charset="0"/>
              </a:rPr>
              <a:t>       Ajanta Cave</a:t>
            </a:r>
          </a:p>
          <a:p>
            <a:r>
              <a:rPr lang="en-IN" dirty="0">
                <a:latin typeface="Times New Roman" panose="02020603050405020304" pitchFamily="18" charset="0"/>
                <a:cs typeface="Times New Roman" panose="02020603050405020304" pitchFamily="18" charset="0"/>
              </a:rPr>
              <a:t>       Ellora Cave</a:t>
            </a:r>
          </a:p>
          <a:p>
            <a:r>
              <a:rPr lang="en-IN" dirty="0">
                <a:latin typeface="Times New Roman" panose="02020603050405020304" pitchFamily="18" charset="0"/>
                <a:cs typeface="Times New Roman" panose="02020603050405020304" pitchFamily="18" charset="0"/>
              </a:rPr>
              <a:t>       Elephanta Cave</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131" y="639228"/>
            <a:ext cx="3160776" cy="16290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7" y="2355726"/>
            <a:ext cx="3666958" cy="2160240"/>
          </a:xfrm>
          <a:prstGeom prst="rect">
            <a:avLst/>
          </a:prstGeom>
        </p:spPr>
      </p:pic>
    </p:spTree>
    <p:extLst>
      <p:ext uri="{BB962C8B-B14F-4D97-AF65-F5344CB8AC3E}">
        <p14:creationId xmlns:p14="http://schemas.microsoft.com/office/powerpoint/2010/main" val="2491680506"/>
      </p:ext>
    </p:extLst>
  </p:cSld>
  <p:clrMapOvr>
    <a:masterClrMapping/>
  </p:clrMapOvr>
</p:sld>
</file>

<file path=ppt/theme/theme1.xml><?xml version="1.0" encoding="utf-8"?>
<a:theme xmlns:a="http://schemas.openxmlformats.org/drawingml/2006/main" name="Gothic Architecture Thesis Defense by Slidesgo">
  <a:themeElements>
    <a:clrScheme name="Simple Light">
      <a:dk1>
        <a:srgbClr val="FFFFFF"/>
      </a:dk1>
      <a:lt1>
        <a:srgbClr val="FFE7C0"/>
      </a:lt1>
      <a:dk2>
        <a:srgbClr val="B4764F"/>
      </a:dk2>
      <a:lt2>
        <a:srgbClr val="87461E"/>
      </a:lt2>
      <a:accent1>
        <a:srgbClr val="5B1F00"/>
      </a:accent1>
      <a:accent2>
        <a:srgbClr val="AD5B28"/>
      </a:accent2>
      <a:accent3>
        <a:srgbClr val="FFFFFF"/>
      </a:accent3>
      <a:accent4>
        <a:srgbClr val="FFFFFF"/>
      </a:accent4>
      <a:accent5>
        <a:srgbClr val="FFFFFF"/>
      </a:accent5>
      <a:accent6>
        <a:srgbClr val="FFFFFF"/>
      </a:accent6>
      <a:hlink>
        <a:srgbClr val="B476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641</Words>
  <Application>Microsoft Office PowerPoint</Application>
  <PresentationFormat>On-screen Show (16:9)</PresentationFormat>
  <Paragraphs>95</Paragraphs>
  <Slides>12</Slides>
  <Notes>4</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Gothic Architecture Thesis Defense by Slidesgo</vt:lpstr>
      <vt:lpstr>Current Developments in Arts and Culturals</vt:lpstr>
      <vt:lpstr>Team Members</vt:lpstr>
      <vt:lpstr> Index</vt:lpstr>
      <vt:lpstr>Arts &amp; Culture</vt:lpstr>
      <vt:lpstr>Painting Forms</vt:lpstr>
      <vt:lpstr>Dance Forms</vt:lpstr>
      <vt:lpstr>Theater Forms</vt:lpstr>
      <vt:lpstr>Classical Music in India</vt:lpstr>
      <vt:lpstr>Architectural Heritage</vt:lpstr>
      <vt:lpstr>Literature</vt:lpstr>
      <vt:lpstr>Religions &amp; Festivals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Developments in Arts and Culturals</dc:title>
  <cp:lastModifiedBy>saurabh.pundir05@gmail.com</cp:lastModifiedBy>
  <cp:revision>35</cp:revision>
  <dcterms:modified xsi:type="dcterms:W3CDTF">2023-04-27T03:46:15Z</dcterms:modified>
</cp:coreProperties>
</file>